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94" r:id="rId28"/>
    <p:sldId id="395" r:id="rId29"/>
    <p:sldId id="284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384BC-1466-49C1-AD56-815DF52AC4D0}" v="4" dt="2021-03-22T09:07:25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22.03.2021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22.03.2021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web37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WEB37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web37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WEB37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2021-03-22T09:13:56Z</dcterms:modified>
</cp:coreProperties>
</file>